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_rels/.rels" ContentType="application/vnd.openxmlformats-package.relationships+xml"/>
  <Override PartName="/customXml/item1.xml" ContentType="application/xml"/>
  <Override PartName="/customXml/itemProps1.xml" ContentType="application/vnd.openxmlformats-officedocument.customXmlProperties+xml"/>
  <Override PartName="/customXml/item2.xml" ContentType="application/xml"/>
  <Override PartName="/customXml/_rels/item3.xml.rels" ContentType="application/vnd.openxmlformats-package.relationships+xml"/>
  <Override PartName="/customXml/_rels/item2.xml.rels" ContentType="application/vnd.openxmlformats-package.relationships+xml"/>
  <Override PartName="/customXml/_rels/item1.xml.rels" ContentType="application/vnd.openxmlformats-package.relationships+xml"/>
  <Override PartName="/customXml/itemProps2.xml" ContentType="application/vnd.openxmlformats-officedocument.customXmlProperties+xml"/>
  <Override PartName="/customXml/item3.xml" ContentType="application/xml"/>
  <Override PartName="/customXml/itemProps3.xml" ContentType="application/vnd.openxmlformats-officedocument.customXmlProperties+xml"/>
  <Override PartName="/ppt/presentation.xml" ContentType="application/vnd.openxmlformats-officedocument.presentationml.presentation.main+xml"/>
  <Override PartName="/ppt/slideMasters/_rels/slideMaster4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_rels/notesSlide46.xml.rels" ContentType="application/vnd.openxmlformats-package.relationships+xml"/>
  <Override PartName="/ppt/notesSlides/_rels/notesSlide16.xml.rels" ContentType="application/vnd.openxmlformats-package.relationships+xml"/>
  <Override PartName="/ppt/notesSlides/_rels/notesSlide6.xml.rels" ContentType="application/vnd.openxmlformats-package.relationships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46.xml" ContentType="application/vnd.openxmlformats-officedocument.presentationml.notesSlide+xml"/>
  <Override PartName="/ppt/_rels/presentation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39.xml.rels" ContentType="application/vnd.openxmlformats-package.relationships+xml"/>
  <Override PartName="/ppt/slideLayouts/slideLayout2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5.xml" ContentType="application/vnd.openxmlformats-officedocument.presentationml.slideLayout+xml"/>
  <Override PartName="/ppt/media/image29.png" ContentType="image/png"/>
  <Override PartName="/ppt/media/image24.png" ContentType="image/png"/>
  <Override PartName="/ppt/media/image23.png" ContentType="image/png"/>
  <Override PartName="/ppt/media/image22.png" ContentType="image/png"/>
  <Override PartName="/ppt/media/image21.png" ContentType="image/png"/>
  <Override PartName="/ppt/media/image19.png" ContentType="image/png"/>
  <Override PartName="/ppt/media/image20.png" ContentType="image/png"/>
  <Override PartName="/ppt/media/image18.png" ContentType="image/png"/>
  <Override PartName="/ppt/media/image6.jpeg" ContentType="image/jpe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28.png" ContentType="image/png"/>
  <Override PartName="/ppt/media/image5.png" ContentType="image/png"/>
  <Override PartName="/ppt/media/image35.png" ContentType="image/png"/>
  <Override PartName="/ppt/media/image43.jpeg" ContentType="image/jpeg"/>
  <Override PartName="/ppt/media/image25.png" ContentType="image/png"/>
  <Override PartName="/ppt/media/image9.png" ContentType="image/png"/>
  <Override PartName="/ppt/media/image11.png" ContentType="image/png"/>
  <Override PartName="/ppt/media/image46.png" ContentType="image/png"/>
  <Override PartName="/ppt/media/image31.png" ContentType="image/png"/>
  <Override PartName="/ppt/media/image12.png" ContentType="image/png"/>
  <Override PartName="/ppt/media/image36.png" ContentType="image/png"/>
  <Override PartName="/ppt/media/image40.png" ContentType="image/png"/>
  <Override PartName="/ppt/media/image30.png" ContentType="image/png"/>
  <Override PartName="/ppt/media/image42.png" ContentType="image/png"/>
  <Override PartName="/ppt/media/image44.png" ContentType="image/png"/>
  <Override PartName="/ppt/media/image45.png" ContentType="image/png"/>
  <Override PartName="/ppt/media/image41.png" ContentType="image/png"/>
  <Override PartName="/ppt/media/image48.jpeg" ContentType="image/jpeg"/>
  <Override PartName="/ppt/media/image37.png" ContentType="image/png"/>
  <Override PartName="/ppt/media/image7.png" ContentType="image/png"/>
  <Override PartName="/ppt/media/image47.png" ContentType="image/png"/>
  <Override PartName="/ppt/media/image10.png" ContentType="image/png"/>
  <Override PartName="/ppt/media/image1.jpeg" ContentType="image/jpeg"/>
  <Override PartName="/ppt/media/image2.png" ContentType="image/png"/>
  <Override PartName="/ppt/media/image32.png" ContentType="image/png"/>
  <Override PartName="/ppt/media/image13.png" ContentType="image/png"/>
  <Override PartName="/ppt/media/image38.png" ContentType="image/png"/>
  <Override PartName="/ppt/media/image39.jpeg" ContentType="image/jpeg"/>
  <Override PartName="/ppt/media/image8.png" ContentType="image/png"/>
  <Override PartName="/ppt/media/image34.png" ContentType="image/png"/>
  <Override PartName="/ppt/media/image4.png" ContentType="image/png"/>
  <Override PartName="/ppt/media/image27.png" ContentType="image/png"/>
  <Override PartName="/ppt/media/image33.png" ContentType="image/png"/>
  <Override PartName="/ppt/media/image3.png" ContentType="image/png"/>
  <Override PartName="/ppt/media/image26.png" ContentType="image/png"/>
  <Override PartName="/ppt/presProps.xml" ContentType="application/vnd.openxmlformats-officedocument.presentationml.presProps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29.xml" ContentType="application/vnd.openxmlformats-officedocument.presentationml.slide+xml"/>
  <Override PartName="/ppt/slides/slide28.xml" ContentType="application/vnd.openxmlformats-officedocument.presentationml.slide+xml"/>
  <Override PartName="/ppt/slides/slide27.xml" ContentType="application/vnd.openxmlformats-officedocument.presentationml.slide+xml"/>
  <Override PartName="/ppt/slides/slide26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18.xml" ContentType="application/vnd.openxmlformats-officedocument.presentationml.slide+xml"/>
  <Override PartName="/ppt/slides/slide1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_rels/slide4.xml.rels" ContentType="application/vnd.openxmlformats-package.relationships+xml"/>
  <Override PartName="/ppt/slides/_rels/slide47.xml.rels" ContentType="application/vnd.openxmlformats-package.relationships+xml"/>
  <Override PartName="/ppt/slides/_rels/slide5.xml.rels" ContentType="application/vnd.openxmlformats-package.relationships+xml"/>
  <Override PartName="/ppt/slides/_rels/slide40.xml.rels" ContentType="application/vnd.openxmlformats-package.relationships+xml"/>
  <Override PartName="/ppt/slides/_rels/slide33.xml.rels" ContentType="application/vnd.openxmlformats-package.relationships+xml"/>
  <Override PartName="/ppt/slides/_rels/slide6.xml.rels" ContentType="application/vnd.openxmlformats-package.relationships+xml"/>
  <Override PartName="/ppt/slides/_rels/slide41.xml.rels" ContentType="application/vnd.openxmlformats-package.relationships+xml"/>
  <Override PartName="/ppt/slides/_rels/slide34.xml.rels" ContentType="application/vnd.openxmlformats-package.relationships+xml"/>
  <Override PartName="/ppt/slides/_rels/slide7.xml.rels" ContentType="application/vnd.openxmlformats-package.relationships+xml"/>
  <Override PartName="/ppt/slides/_rels/slide42.xml.rels" ContentType="application/vnd.openxmlformats-package.relationships+xml"/>
  <Override PartName="/ppt/slides/_rels/slide35.xml.rels" ContentType="application/vnd.openxmlformats-package.relationships+xml"/>
  <Override PartName="/ppt/slides/_rels/slide1.xml.rels" ContentType="application/vnd.openxmlformats-package.relationships+xml"/>
  <Override PartName="/ppt/slides/_rels/slide20.xml.rels" ContentType="application/vnd.openxmlformats-package.relationships+xml"/>
  <Override PartName="/ppt/slides/_rels/slide10.xml.rels" ContentType="application/vnd.openxmlformats-package.relationships+xml"/>
  <Override PartName="/ppt/slides/_rels/slide32.xml.rels" ContentType="application/vnd.openxmlformats-package.relationships+xml"/>
  <Override PartName="/ppt/slides/_rels/slide16.xml.rels" ContentType="application/vnd.openxmlformats-package.relationships+xml"/>
  <Override PartName="/ppt/slides/_rels/slide25.xml.rels" ContentType="application/vnd.openxmlformats-package.relationships+xml"/>
  <Override PartName="/ppt/slides/_rels/slide46.xml.rels" ContentType="application/vnd.openxmlformats-package.relationships+xml"/>
  <Override PartName="/ppt/slides/_rels/slide30.xml.rels" ContentType="application/vnd.openxmlformats-package.relationships+xml"/>
  <Override PartName="/ppt/slides/_rels/slide45.xml.rels" ContentType="application/vnd.openxmlformats-package.relationships+xml"/>
  <Override PartName="/ppt/slides/_rels/slide14.xml.rels" ContentType="application/vnd.openxmlformats-package.relationships+xml"/>
  <Override PartName="/ppt/slides/_rels/slide29.xml.rels" ContentType="application/vnd.openxmlformats-package.relationships+xml"/>
  <Override PartName="/ppt/slides/_rels/slide23.xml.rels" ContentType="application/vnd.openxmlformats-package.relationships+xml"/>
  <Override PartName="/ppt/slides/_rels/slide38.xml.rels" ContentType="application/vnd.openxmlformats-package.relationships+xml"/>
  <Override PartName="/ppt/slides/_rels/slide15.xml.rels" ContentType="application/vnd.openxmlformats-package.relationships+xml"/>
  <Override PartName="/ppt/slides/_rels/slide31.xml.rels" ContentType="application/vnd.openxmlformats-package.relationships+xml"/>
  <Override PartName="/ppt/slides/_rels/slide24.xml.rels" ContentType="application/vnd.openxmlformats-package.relationships+xml"/>
  <Override PartName="/ppt/slides/_rels/slide39.xml.rels" ContentType="application/vnd.openxmlformats-package.relationships+xml"/>
  <Override PartName="/ppt/slides/_rels/slide13.xml.rels" ContentType="application/vnd.openxmlformats-package.relationships+xml"/>
  <Override PartName="/ppt/slides/_rels/slide19.xml.rels" ContentType="application/vnd.openxmlformats-package.relationships+xml"/>
  <Override PartName="/ppt/slides/_rels/slide18.xml.rels" ContentType="application/vnd.openxmlformats-package.relationships+xml"/>
  <Override PartName="/ppt/slides/_rels/slide12.xml.rels" ContentType="application/vnd.openxmlformats-package.relationships+xml"/>
  <Override PartName="/ppt/slides/_rels/slide28.xml.rels" ContentType="application/vnd.openxmlformats-package.relationships+xml"/>
  <Override PartName="/ppt/slides/_rels/slide44.xml.rels" ContentType="application/vnd.openxmlformats-package.relationships+xml"/>
  <Override PartName="/ppt/slides/_rels/slide22.xml.rels" ContentType="application/vnd.openxmlformats-package.relationships+xml"/>
  <Override PartName="/ppt/slides/_rels/slide37.xml.rels" ContentType="application/vnd.openxmlformats-package.relationships+xml"/>
  <Override PartName="/ppt/slides/_rels/slide3.xml.rels" ContentType="application/vnd.openxmlformats-package.relationships+xml"/>
  <Override PartName="/ppt/slides/_rels/slide9.xml.rels" ContentType="application/vnd.openxmlformats-package.relationships+xml"/>
  <Override PartName="/ppt/slides/_rels/slide26.xml.rels" ContentType="application/vnd.openxmlformats-package.relationships+xml"/>
  <Override PartName="/ppt/slides/_rels/slide11.xml.rels" ContentType="application/vnd.openxmlformats-package.relationships+xml"/>
  <Override PartName="/ppt/slides/_rels/slide17.xml.rels" ContentType="application/vnd.openxmlformats-package.relationships+xml"/>
  <Override PartName="/ppt/slides/_rels/slide8.xml.rels" ContentType="application/vnd.openxmlformats-package.relationships+xml"/>
  <Override PartName="/ppt/slides/_rels/slide21.xml.rels" ContentType="application/vnd.openxmlformats-package.relationships+xml"/>
  <Override PartName="/ppt/slides/_rels/slide36.xml.rels" ContentType="application/vnd.openxmlformats-package.relationships+xml"/>
  <Override PartName="/ppt/slides/_rels/slide27.xml.rels" ContentType="application/vnd.openxmlformats-package.relationships+xml"/>
  <Override PartName="/ppt/slides/_rels/slide43.xml.rels" ContentType="application/vnd.openxmlformats-package.relationships+xml"/>
  <Override PartName="/ppt/slides/_rels/slide2.xml.rels" ContentType="application/vnd.openxmlformats-package.relationships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13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3.xml" ContentType="application/vnd.openxmlformats-officedocument.presentationml.slide+xml"/>
  <Override PartName="/ppt/slides/slide33.xml" ContentType="application/vnd.openxmlformats-officedocument.presentationml.slide+xml"/>
  <Override PartName="/ppt/slides/slide45.xml" ContentType="application/vnd.openxmlformats-officedocument.presentationml.slide+xml"/>
  <Override PartName="/ppt/slides/slide34.xml" ContentType="application/vnd.openxmlformats-officedocument.presentationml.slide+xml"/>
  <Override PartName="/ppt/slides/slide46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47.xml" ContentType="application/vnd.openxmlformats-officedocument.presentationml.slide+xml"/>
  <Override PartName="/ppt/slides/slide9.xml" ContentType="application/vnd.openxmlformats-officedocument.presentationml.slide+xml"/>
  <Override PartName="/ppt/slides/slide44.xml" ContentType="application/vnd.openxmlformats-officedocument.presentationml.slide+xml"/>
  <Override PartName="/ppt/slides/slide41.xml" ContentType="application/vnd.openxmlformats-officedocument.presentationml.slide+xml"/>
  <Override PartName="/ppt/slides/slide6.xml" ContentType="application/vnd.openxmlformats-officedocument.presentationml.slide+xml"/>
  <Override PartName="/ppt/slides/slide8.xml" ContentType="application/vnd.openxmlformats-officedocument.presentationml.slide+xml"/>
  <Override PartName="/ppt/slides/slide43.xml" ContentType="application/vnd.openxmlformats-officedocument.presentationml.slide+xml"/>
  <Override PartName="/ppt/slides/slide40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42.xml" ContentType="application/vnd.openxmlformats-officedocument.presentationml.slide+xml"/>
  <Override PartName="/ppt/slides/slide4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customXml" Target="../customXml/item1.xml"/><Relationship Id="rId5" Type="http://schemas.openxmlformats.org/officeDocument/2006/relationships/customXml" Target="../customXml/item2.xml"/><Relationship Id="rId6" Type="http://schemas.openxmlformats.org/officeDocument/2006/relationships/customXml" Target="../customXml/item3.xml"/><Relationship Id="rId7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  <p:sldId id="300" r:id="rId51"/>
    <p:sldId id="301" r:id="rId52"/>
    <p:sldId id="302" r:id="rId53"/>
  </p:sldIdLst>
  <p:sldSz cx="12192000" cy="6858000"/>
  <p:notesSz cx="6858000" cy="1857375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27" Type="http://schemas.openxmlformats.org/officeDocument/2006/relationships/slide" Target="slides/slide21.xml"/><Relationship Id="rId28" Type="http://schemas.openxmlformats.org/officeDocument/2006/relationships/slide" Target="slides/slide22.xml"/><Relationship Id="rId29" Type="http://schemas.openxmlformats.org/officeDocument/2006/relationships/slide" Target="slides/slide23.xml"/><Relationship Id="rId30" Type="http://schemas.openxmlformats.org/officeDocument/2006/relationships/slide" Target="slides/slide24.xml"/><Relationship Id="rId31" Type="http://schemas.openxmlformats.org/officeDocument/2006/relationships/slide" Target="slides/slide25.xml"/><Relationship Id="rId32" Type="http://schemas.openxmlformats.org/officeDocument/2006/relationships/slide" Target="slides/slide26.xml"/><Relationship Id="rId33" Type="http://schemas.openxmlformats.org/officeDocument/2006/relationships/slide" Target="slides/slide27.xml"/><Relationship Id="rId34" Type="http://schemas.openxmlformats.org/officeDocument/2006/relationships/slide" Target="slides/slide28.xml"/><Relationship Id="rId35" Type="http://schemas.openxmlformats.org/officeDocument/2006/relationships/slide" Target="slides/slide29.xml"/><Relationship Id="rId36" Type="http://schemas.openxmlformats.org/officeDocument/2006/relationships/slide" Target="slides/slide30.xml"/><Relationship Id="rId37" Type="http://schemas.openxmlformats.org/officeDocument/2006/relationships/slide" Target="slides/slide31.xml"/><Relationship Id="rId38" Type="http://schemas.openxmlformats.org/officeDocument/2006/relationships/slide" Target="slides/slide32.xml"/><Relationship Id="rId39" Type="http://schemas.openxmlformats.org/officeDocument/2006/relationships/slide" Target="slides/slide33.xml"/><Relationship Id="rId40" Type="http://schemas.openxmlformats.org/officeDocument/2006/relationships/slide" Target="slides/slide34.xml"/><Relationship Id="rId41" Type="http://schemas.openxmlformats.org/officeDocument/2006/relationships/slide" Target="slides/slide35.xml"/><Relationship Id="rId42" Type="http://schemas.openxmlformats.org/officeDocument/2006/relationships/slide" Target="slides/slide36.xml"/><Relationship Id="rId43" Type="http://schemas.openxmlformats.org/officeDocument/2006/relationships/slide" Target="slides/slide37.xml"/><Relationship Id="rId44" Type="http://schemas.openxmlformats.org/officeDocument/2006/relationships/slide" Target="slides/slide38.xml"/><Relationship Id="rId45" Type="http://schemas.openxmlformats.org/officeDocument/2006/relationships/slide" Target="slides/slide39.xml"/><Relationship Id="rId46" Type="http://schemas.openxmlformats.org/officeDocument/2006/relationships/slide" Target="slides/slide40.xml"/><Relationship Id="rId47" Type="http://schemas.openxmlformats.org/officeDocument/2006/relationships/slide" Target="slides/slide41.xml"/><Relationship Id="rId48" Type="http://schemas.openxmlformats.org/officeDocument/2006/relationships/slide" Target="slides/slide42.xml"/><Relationship Id="rId49" Type="http://schemas.openxmlformats.org/officeDocument/2006/relationships/slide" Target="slides/slide43.xml"/><Relationship Id="rId50" Type="http://schemas.openxmlformats.org/officeDocument/2006/relationships/slide" Target="slides/slide44.xml"/><Relationship Id="rId51" Type="http://schemas.openxmlformats.org/officeDocument/2006/relationships/slide" Target="slides/slide45.xml"/><Relationship Id="rId52" Type="http://schemas.openxmlformats.org/officeDocument/2006/relationships/slide" Target="slides/slide46.xml"/><Relationship Id="rId53" Type="http://schemas.openxmlformats.org/officeDocument/2006/relationships/slide" Target="slides/slide47.xml"/><Relationship Id="rId54" Type="http://schemas.openxmlformats.org/officeDocument/2006/relationships/presProps" Target="presProps.xml"/>
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jpeg>
</file>

<file path=ppt/media/image4.png>
</file>

<file path=ppt/media/image40.png>
</file>

<file path=ppt/media/image41.png>
</file>

<file path=ppt/media/image42.png>
</file>

<file path=ppt/media/image43.jpeg>
</file>

<file path=ppt/media/image44.png>
</file>

<file path=ppt/media/image45.png>
</file>

<file path=ppt/media/image46.png>
</file>

<file path=ppt/media/image47.png>
</file>

<file path=ppt/media/image48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move the slide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GB" sz="2000" spc="-1" strike="noStrike">
                <a:latin typeface="Arial"/>
              </a:rPr>
              <a:t>Click to edit the notes format</a:t>
            </a:r>
            <a:endParaRPr b="0" lang="en-GB" sz="2000" spc="-1" strike="noStrike"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r>
              <a:rPr b="0" lang="en-GB" sz="1400" spc="-1" strike="noStrike">
                <a:latin typeface="Times New Roman"/>
              </a:rPr>
              <a:t>&lt;header&gt;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 idx="7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buNone/>
            </a:pPr>
            <a:r>
              <a:rPr b="0" lang="en-GB" sz="1400" spc="-1" strike="noStrike">
                <a:latin typeface="Times New Roman"/>
              </a:rPr>
              <a:t>&lt;date/time&gt;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 idx="8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>
              <a:defRPr b="0" lang="en-GB" sz="1400" spc="-1" strike="noStrike">
                <a:latin typeface="Times New Roman"/>
              </a:defRPr>
            </a:lvl1pPr>
          </a:lstStyle>
          <a:p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 idx="9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algn="r">
              <a:buNone/>
              <a:defRPr b="0" lang="en-GB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70A86ABB-773F-4048-895C-283857BBD567}" type="slidenum">
              <a:rPr b="0" lang="en-GB" sz="1400" spc="-1" strike="noStrike">
                <a:latin typeface="Times New Roman"/>
              </a:rPr>
              <a:t>&lt;number&gt;</a:t>
            </a:fld>
            <a:endParaRPr b="0" lang="en-GB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6.xml.rels><?xml version="1.0" encoding="UTF-8"?>
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46.xml.rels><?xml version="1.0" encoding="UTF-8"?>
<Relationships xmlns="http://schemas.openxmlformats.org/package/2006/relationships"><Relationship Id="rId1" Type="http://schemas.openxmlformats.org/officeDocument/2006/relationships/slide" Target="../slides/slide46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notesSlide1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5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266" name="PlaceHolder 3"/>
          <p:cNvSpPr>
            <a:spLocks noGrp="1"/>
          </p:cNvSpPr>
          <p:nvPr>
            <p:ph type="sldNum" idx="16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42A636E-A23E-4039-8134-4F34F72D8706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59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260" name="PlaceHolder 3"/>
          <p:cNvSpPr>
            <a:spLocks noGrp="1"/>
          </p:cNvSpPr>
          <p:nvPr>
            <p:ph type="sldNum" idx="14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24740BD0-35D6-4C74-A1EC-B582CCBB091E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notesSlides/notesSlide4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269" name="PlaceHolder 3"/>
          <p:cNvSpPr>
            <a:spLocks noGrp="1"/>
          </p:cNvSpPr>
          <p:nvPr>
            <p:ph type="sldNum" idx="17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E93653CF-C872-4E6C-BC3B-363A96B41FA5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sldImg"/>
          </p:nvPr>
        </p:nvSpPr>
        <p:spPr>
          <a:xfrm>
            <a:off x="685800" y="1143000"/>
            <a:ext cx="5486040" cy="3085920"/>
          </a:xfrm>
          <a:prstGeom prst="rect">
            <a:avLst/>
          </a:prstGeom>
          <a:ln w="0">
            <a:noFill/>
          </a:ln>
        </p:spPr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endParaRPr b="0" lang="en-GB" sz="2000" spc="-1" strike="noStrike"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sldNum" idx="15"/>
          </p:nvPr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>
            <a:lvl1pPr algn="r">
              <a:lnSpc>
                <a:spcPct val="100000"/>
              </a:lnSpc>
              <a:buNone/>
              <a:defRPr b="0" lang="en-US" sz="1200" spc="-1" strike="noStrike">
                <a:latin typeface="Times New Roman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004A13A0-F2EE-48CF-905B-522D5C6503EE}" type="slidenum">
              <a:rPr b="0" lang="en-US" sz="1200" spc="-1" strike="noStrike">
                <a:latin typeface="Times New Roman"/>
              </a:rPr>
              <a:t>&lt;number&gt;</a:t>
            </a:fld>
            <a:endParaRPr b="0" lang="en-GB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777EDAB-E324-495A-B6BD-91C0BDD559BC}" type="slidenum">
              <a:t>&lt;#&gt;</a:t>
            </a:fld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9C684F6-152E-4270-AC97-716D3CC601B8}" type="slidenum">
              <a:t>&lt;#&gt;</a:t>
            </a:fld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F2FD6F7-4229-4326-9FA3-F5E2D80FECC0}" type="slidenum">
              <a:t>&lt;#&gt;</a:t>
            </a:fld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B105BFF-6CD1-4CB9-93A1-2B9392111D58}" type="slidenum">
              <a:t>&lt;#&gt;</a:t>
            </a:fld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28299DF-D05B-4D73-BCF5-8EA487775EBD}" type="slidenum">
              <a:t>&lt;#&gt;</a:t>
            </a:fld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48D7827-558E-4685-AFE5-0A1D69306163}" type="slidenum">
              <a:t>&lt;#&gt;</a:t>
            </a:fld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75A093A-DFE3-4978-B7A3-F6D5D203FA44}" type="slidenum">
              <a:t>&lt;#&gt;</a:t>
            </a:fld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F96F21-1C7F-4CC1-923D-32BE706A13C8}" type="slidenum">
              <a:t>&lt;#&gt;</a:t>
            </a:fld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9E666F6-1D9B-49DE-B623-98E405E9268D}" type="slidenum">
              <a:t>&lt;#&gt;</a:t>
            </a:fld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63200F0-CEAE-4859-9B59-AA779D33D6B2}" type="slidenum">
              <a:t>&lt;#&gt;</a:t>
            </a:fld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012387-5FF4-4E16-B176-75EB90065503}" type="slidenum">
              <a:t>&lt;#&gt;</a:t>
            </a:fld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DABB023-EFFD-4AA6-9A67-A14C088C7755}" type="slidenum">
              <a:t>&lt;#&gt;</a:t>
            </a:fld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9C2A690-8DD1-428A-9CF7-D6DEF06F09A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B3383FC-FC23-4D17-A79D-0D3718994CB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FD368C9-4239-4746-A2BC-7F37DFB3A69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AED59FE-859D-4A23-97B9-814DD7A1A062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839B6753-961F-4248-B514-378B21C3FD01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7CC2BE2C-7D27-42EF-B516-4EFDA8FE2A00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D19644D-D808-4BBD-A092-41CB155B3C4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8DA6F45-872A-482C-93C3-1345499599E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3172CB8C-D630-40D0-9993-3F1FC8936291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2B2E43D-59B3-48E7-8D24-07ED1E300053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A3CDF5AF-6E02-42FE-9E3E-A572A8018D8E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E0105BA9-B379-47F6-83A1-F435BBFBDE32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GB"/>
              <a:t/>
            </a: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3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4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2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3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9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5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3"/>
          <p:cNvSpPr>
            <a:spLocks noGrp="1"/>
          </p:cNvSpPr>
          <p:nvPr>
            <p:ph/>
          </p:nvPr>
        </p:nvSpPr>
        <p:spPr>
          <a:xfrm>
            <a:off x="345312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4" name="PlaceHolder 4"/>
          <p:cNvSpPr>
            <a:spLocks noGrp="1"/>
          </p:cNvSpPr>
          <p:nvPr>
            <p:ph/>
          </p:nvPr>
        </p:nvSpPr>
        <p:spPr>
          <a:xfrm>
            <a:off x="6068160" y="36504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5"/>
          <p:cNvSpPr>
            <a:spLocks noGrp="1"/>
          </p:cNvSpPr>
          <p:nvPr>
            <p:ph/>
          </p:nvPr>
        </p:nvSpPr>
        <p:spPr>
          <a:xfrm>
            <a:off x="83808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6"/>
          <p:cNvSpPr>
            <a:spLocks noGrp="1"/>
          </p:cNvSpPr>
          <p:nvPr>
            <p:ph/>
          </p:nvPr>
        </p:nvSpPr>
        <p:spPr>
          <a:xfrm>
            <a:off x="345312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7"/>
          <p:cNvSpPr>
            <a:spLocks noGrp="1"/>
          </p:cNvSpPr>
          <p:nvPr>
            <p:ph/>
          </p:nvPr>
        </p:nvSpPr>
        <p:spPr>
          <a:xfrm>
            <a:off x="6068160" y="3400920"/>
            <a:ext cx="249012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6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GB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58114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" name="PlaceHolder 4"/>
          <p:cNvSpPr>
            <a:spLocks noGrp="1"/>
          </p:cNvSpPr>
          <p:nvPr>
            <p:ph/>
          </p:nvPr>
        </p:nvSpPr>
        <p:spPr>
          <a:xfrm>
            <a:off x="4800960" y="340092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/>
          </p:nvPr>
        </p:nvSpPr>
        <p:spPr>
          <a:xfrm>
            <a:off x="83808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/>
          </p:nvPr>
        </p:nvSpPr>
        <p:spPr>
          <a:xfrm>
            <a:off x="4800960" y="365040"/>
            <a:ext cx="377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/>
          </p:nvPr>
        </p:nvSpPr>
        <p:spPr>
          <a:xfrm>
            <a:off x="838080" y="3400920"/>
            <a:ext cx="7733880" cy="2772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>
              <a:lnSpc>
                <a:spcPct val="90000"/>
              </a:lnSpc>
              <a:spcBef>
                <a:spcPts val="1417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37.xml"/><Relationship Id="rId3" Type="http://schemas.openxmlformats.org/officeDocument/2006/relationships/slideLayout" Target="../slideLayouts/slideLayout38.xml"/><Relationship Id="rId4" Type="http://schemas.openxmlformats.org/officeDocument/2006/relationships/slideLayout" Target="../slideLayouts/slideLayout39.xml"/><Relationship Id="rId5" Type="http://schemas.openxmlformats.org/officeDocument/2006/relationships/slideLayout" Target="../slideLayouts/slideLayout40.xml"/><Relationship Id="rId6" Type="http://schemas.openxmlformats.org/officeDocument/2006/relationships/slideLayout" Target="../slideLayouts/slideLayout41.xml"/><Relationship Id="rId7" Type="http://schemas.openxmlformats.org/officeDocument/2006/relationships/slideLayout" Target="../slideLayouts/slideLayout42.xml"/><Relationship Id="rId8" Type="http://schemas.openxmlformats.org/officeDocument/2006/relationships/slideLayout" Target="../slideLayouts/slideLayout43.xml"/><Relationship Id="rId9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45.xml"/><Relationship Id="rId11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47.xml"/><Relationship Id="rId13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rmAutofit/>
          </a:bodyPr>
          <a:p>
            <a:pPr algn="ctr">
              <a:lnSpc>
                <a:spcPct val="90000"/>
              </a:lnSpc>
              <a:buNone/>
            </a:pPr>
            <a:r>
              <a:rPr b="0" lang="en-US" sz="4800" spc="-1" strike="noStrike">
                <a:solidFill>
                  <a:srgbClr val="005493"/>
                </a:solidFill>
                <a:latin typeface="IBM Plex Mono SemiBold"/>
                <a:ea typeface="IBM Plex Mono SemiBold"/>
              </a:rPr>
              <a:t>Click to edit Master title style</a:t>
            </a:r>
            <a:endParaRPr b="0" lang="en-US" sz="4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sldNum" idx="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17E5AAA3-375C-4B64-952A-25D1CDCB113B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the outline text </a:t>
            </a: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format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Second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Third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Outline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Fifth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Sixth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Seventh Outline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buNone/>
            </a:pPr>
            <a:r>
              <a:rPr b="0" lang="en-US" sz="6000" spc="-1" strike="noStrike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b="0" lang="en-US" sz="60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400" spc="-1" strike="noStrike">
                <a:solidFill>
                  <a:srgbClr val="8b8b8b"/>
                </a:solidFill>
                <a:latin typeface="Calibri"/>
              </a:rPr>
              <a:t>Click to edit Master text styles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>
              <a:lnSpc>
                <a:spcPct val="100000"/>
              </a:lnSpc>
              <a:buNone/>
              <a:defRPr b="0" lang="en-US" sz="1800" spc="-1" strike="noStrike">
                <a:solidFill>
                  <a:srgbClr val="000000"/>
                </a:solidFill>
                <a:latin typeface="Calibri"/>
              </a:defRPr>
            </a:lvl1pPr>
          </a:lstStyle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&lt;date/time&gt;</a:t>
            </a:r>
            <a:endParaRPr b="0" lang="en-GB" sz="1800" spc="-1" strike="noStrike">
              <a:latin typeface="Times New Roman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ftr" idx="4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sldNum" idx="5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96B8A984-3C29-4422-A06F-D2B3CAA3C1E2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3880" cy="58114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 marL="22860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800" spc="-1" strike="noStrike">
                <a:solidFill>
                  <a:srgbClr val="000000"/>
                </a:solidFill>
                <a:latin typeface="Calibri"/>
              </a:rPr>
              <a:t>Click to edit Master text styles</a:t>
            </a: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 lvl="1" marL="6858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400" spc="-1" strike="noStrike">
                <a:solidFill>
                  <a:srgbClr val="000000"/>
                </a:solidFill>
                <a:latin typeface="Calibri"/>
              </a:rPr>
              <a:t>Second level</a:t>
            </a:r>
            <a:endParaRPr b="0" lang="en-US" sz="2400" spc="-1" strike="noStrike">
              <a:solidFill>
                <a:srgbClr val="000000"/>
              </a:solidFill>
              <a:latin typeface="Calibri"/>
            </a:endParaRPr>
          </a:p>
          <a:p>
            <a:pPr lvl="2" marL="11430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2000" spc="-1" strike="noStrike">
                <a:solidFill>
                  <a:srgbClr val="000000"/>
                </a:solidFill>
                <a:latin typeface="Calibri"/>
              </a:rPr>
              <a:t>Third level</a:t>
            </a:r>
            <a:endParaRPr b="0" lang="en-US" sz="2000" spc="-1" strike="noStrike">
              <a:solidFill>
                <a:srgbClr val="000000"/>
              </a:solidFill>
              <a:latin typeface="Calibri"/>
            </a:endParaRPr>
          </a:p>
          <a:p>
            <a:pPr lvl="3" marL="16002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Fourth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 lvl="4" marL="2057400" indent="-22860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Fifth level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ftr" idx="6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lstStyle>
            <a:lvl1pPr algn="ctr">
              <a:buNone/>
              <a:defRPr b="0" lang="en-GB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GB" sz="1400" spc="-1" strike="noStrike">
                <a:latin typeface="Times New Roman"/>
              </a:rPr>
              <a:t>&lt;footer&gt;</a:t>
            </a:r>
            <a:endParaRPr b="0" lang="en-GB" sz="1400" spc="-1" strike="noStrike">
              <a:latin typeface="Times New Roman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1800" spc="-1" strike="noStrike">
                <a:solidFill>
                  <a:srgbClr val="000000"/>
                </a:solidFill>
                <a:latin typeface="Calibri"/>
              </a:rPr>
              <a:t>Click to edit the title text format</a:t>
            </a: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2"/>
    <p:sldLayoutId id="2147483689" r:id="rId3"/>
    <p:sldLayoutId id="2147483690" r:id="rId4"/>
    <p:sldLayoutId id="2147483691" r:id="rId5"/>
    <p:sldLayoutId id="2147483692" r:id="rId6"/>
    <p:sldLayoutId id="2147483693" r:id="rId7"/>
    <p:sldLayoutId id="2147483694" r:id="rId8"/>
    <p:sldLayoutId id="2147483695" r:id="rId9"/>
    <p:sldLayoutId id="2147483696" r:id="rId10"/>
    <p:sldLayoutId id="2147483697" r:id="rId11"/>
    <p:sldLayoutId id="2147483698" r:id="rId12"/>
    <p:sldLayoutId id="2147483699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16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image" Target="../media/image20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2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image" Target="../media/image21.png"/><Relationship Id="rId2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image" Target="../media/image22.png"/><Relationship Id="rId2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image" Target="../media/image23.png"/><Relationship Id="rId2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24.png"/><Relationship Id="rId2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image" Target="../media/image25.png"/><Relationship Id="rId2" Type="http://schemas.openxmlformats.org/officeDocument/2006/relationships/slideLayout" Target="../slideLayouts/slideLayout13.xml"/>
</Relationships>
</file>

<file path=ppt/slides/_rels/slide25.xml.rels><?xml version="1.0" encoding="UTF-8"?>
<Relationships xmlns="http://schemas.openxmlformats.org/package/2006/relationships"><Relationship Id="rId1" Type="http://schemas.openxmlformats.org/officeDocument/2006/relationships/image" Target="../media/image26.png"/><Relationship Id="rId2" Type="http://schemas.openxmlformats.org/officeDocument/2006/relationships/slideLayout" Target="../slideLayouts/slideLayout13.xml"/>
</Relationships>
</file>

<file path=ppt/slides/_rels/slide26.xml.rels><?xml version="1.0" encoding="UTF-8"?>
<Relationships xmlns="http://schemas.openxmlformats.org/package/2006/relationships"><Relationship Id="rId1" Type="http://schemas.openxmlformats.org/officeDocument/2006/relationships/image" Target="../media/image27.png"/><Relationship Id="rId2" Type="http://schemas.openxmlformats.org/officeDocument/2006/relationships/slideLayout" Target="../slideLayouts/slideLayout13.xml"/>
</Relationships>
</file>

<file path=ppt/slides/_rels/slide27.xml.rels><?xml version="1.0" encoding="UTF-8"?>
<Relationships xmlns="http://schemas.openxmlformats.org/package/2006/relationships"><Relationship Id="rId1" Type="http://schemas.openxmlformats.org/officeDocument/2006/relationships/image" Target="../media/image28.png"/><Relationship Id="rId2" Type="http://schemas.openxmlformats.org/officeDocument/2006/relationships/slideLayout" Target="../slideLayouts/slideLayout13.xml"/>
</Relationships>
</file>

<file path=ppt/slides/_rels/slide28.xml.rels><?xml version="1.0" encoding="UTF-8"?>
<Relationships xmlns="http://schemas.openxmlformats.org/package/2006/relationships"><Relationship Id="rId1" Type="http://schemas.openxmlformats.org/officeDocument/2006/relationships/image" Target="../media/image29.png"/><Relationship Id="rId2" Type="http://schemas.openxmlformats.org/officeDocument/2006/relationships/slideLayout" Target="../slideLayouts/slideLayout13.xml"/>
</Relationships>
</file>

<file path=ppt/slides/_rels/slide29.xml.rels><?xml version="1.0" encoding="UTF-8"?>
<Relationships xmlns="http://schemas.openxmlformats.org/package/2006/relationships"><Relationship Id="rId1" Type="http://schemas.openxmlformats.org/officeDocument/2006/relationships/image" Target="../media/image30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3.xml"/>
</Relationships>
</file>

<file path=ppt/slides/_rels/slide30.xml.rels><?xml version="1.0" encoding="UTF-8"?>
<Relationships xmlns="http://schemas.openxmlformats.org/package/2006/relationships"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3.xml"/>
</Relationships>
</file>

<file path=ppt/slides/_rels/slide31.xml.rels><?xml version="1.0" encoding="UTF-8"?>
<Relationships xmlns="http://schemas.openxmlformats.org/package/2006/relationships"><Relationship Id="rId1" Type="http://schemas.openxmlformats.org/officeDocument/2006/relationships/image" Target="../media/image32.png"/><Relationship Id="rId2" Type="http://schemas.openxmlformats.org/officeDocument/2006/relationships/slideLayout" Target="../slideLayouts/slideLayout13.xml"/>
</Relationships>
</file>

<file path=ppt/slides/_rels/slide32.xml.rels><?xml version="1.0" encoding="UTF-8"?>
<Relationships xmlns="http://schemas.openxmlformats.org/package/2006/relationships"><Relationship Id="rId1" Type="http://schemas.openxmlformats.org/officeDocument/2006/relationships/image" Target="../media/image33.png"/><Relationship Id="rId2" Type="http://schemas.openxmlformats.org/officeDocument/2006/relationships/slideLayout" Target="../slideLayouts/slideLayout13.xml"/>
</Relationships>
</file>

<file path=ppt/slides/_rels/slide33.xml.rels><?xml version="1.0" encoding="UTF-8"?>
<Relationships xmlns="http://schemas.openxmlformats.org/package/2006/relationships"><Relationship Id="rId1" Type="http://schemas.openxmlformats.org/officeDocument/2006/relationships/image" Target="../media/image34.png"/><Relationship Id="rId2" Type="http://schemas.openxmlformats.org/officeDocument/2006/relationships/slideLayout" Target="../slideLayouts/slideLayout13.xml"/>
</Relationships>
</file>

<file path=ppt/slides/_rels/slide34.xml.rels><?xml version="1.0" encoding="UTF-8"?>
<Relationships xmlns="http://schemas.openxmlformats.org/package/2006/relationships"><Relationship Id="rId1" Type="http://schemas.openxmlformats.org/officeDocument/2006/relationships/image" Target="../media/image35.png"/><Relationship Id="rId2" Type="http://schemas.openxmlformats.org/officeDocument/2006/relationships/slideLayout" Target="../slideLayouts/slideLayout13.xml"/>
</Relationships>
</file>

<file path=ppt/slides/_rels/slide35.xml.rels><?xml version="1.0" encoding="UTF-8"?>
<Relationships xmlns="http://schemas.openxmlformats.org/package/2006/relationships"><Relationship Id="rId1" Type="http://schemas.openxmlformats.org/officeDocument/2006/relationships/image" Target="../media/image36.png"/><Relationship Id="rId2" Type="http://schemas.openxmlformats.org/officeDocument/2006/relationships/slideLayout" Target="../slideLayouts/slideLayout13.xml"/>
</Relationships>
</file>

<file path=ppt/slides/_rels/slide36.xml.rels><?xml version="1.0" encoding="UTF-8"?>
<Relationships xmlns="http://schemas.openxmlformats.org/package/2006/relationships"><Relationship Id="rId1" Type="http://schemas.openxmlformats.org/officeDocument/2006/relationships/image" Target="../media/image37.png"/><Relationship Id="rId2" Type="http://schemas.openxmlformats.org/officeDocument/2006/relationships/slideLayout" Target="../slideLayouts/slideLayout13.xml"/>
</Relationships>
</file>

<file path=ppt/slides/_rels/slide37.xml.rels><?xml version="1.0" encoding="UTF-8"?>
<Relationships xmlns="http://schemas.openxmlformats.org/package/2006/relationships"><Relationship Id="rId1" Type="http://schemas.openxmlformats.org/officeDocument/2006/relationships/image" Target="../media/image38.png"/><Relationship Id="rId2" Type="http://schemas.openxmlformats.org/officeDocument/2006/relationships/slideLayout" Target="../slideLayouts/slideLayout13.xml"/>
</Relationships>
</file>

<file path=ppt/slides/_rels/slide38.xml.rels><?xml version="1.0" encoding="UTF-8"?>
<Relationships xmlns="http://schemas.openxmlformats.org/package/2006/relationships"><Relationship Id="rId1" Type="http://schemas.openxmlformats.org/officeDocument/2006/relationships/image" Target="../media/image39.jpeg"/><Relationship Id="rId2" Type="http://schemas.openxmlformats.org/officeDocument/2006/relationships/slideLayout" Target="../slideLayouts/slideLayout13.xml"/>
</Relationships>
</file>

<file path=ppt/slides/_rels/slide39.xml.rels><?xml version="1.0" encoding="UTF-8"?>
<Relationships xmlns="http://schemas.openxmlformats.org/package/2006/relationships"><Relationship Id="rId1" Type="http://schemas.openxmlformats.org/officeDocument/2006/relationships/image" Target="../media/image40.pn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40.xml.rels><?xml version="1.0" encoding="UTF-8"?>
<Relationships xmlns="http://schemas.openxmlformats.org/package/2006/relationships"><Relationship Id="rId1" Type="http://schemas.openxmlformats.org/officeDocument/2006/relationships/image" Target="../media/image41.png"/><Relationship Id="rId2" Type="http://schemas.openxmlformats.org/officeDocument/2006/relationships/slideLayout" Target="../slideLayouts/slideLayout13.xml"/>
</Relationships>
</file>

<file path=ppt/slides/_rels/slide41.xml.rels><?xml version="1.0" encoding="UTF-8"?>
<Relationships xmlns="http://schemas.openxmlformats.org/package/2006/relationships"><Relationship Id="rId1" Type="http://schemas.openxmlformats.org/officeDocument/2006/relationships/image" Target="../media/image42.png"/><Relationship Id="rId2" Type="http://schemas.openxmlformats.org/officeDocument/2006/relationships/slideLayout" Target="../slideLayouts/slideLayout13.xml"/>
</Relationships>
</file>

<file path=ppt/slides/_rels/slide42.xml.rels><?xml version="1.0" encoding="UTF-8"?>
<Relationships xmlns="http://schemas.openxmlformats.org/package/2006/relationships"><Relationship Id="rId1" Type="http://schemas.openxmlformats.org/officeDocument/2006/relationships/image" Target="../media/image43.jpeg"/><Relationship Id="rId2" Type="http://schemas.openxmlformats.org/officeDocument/2006/relationships/slideLayout" Target="../slideLayouts/slideLayout13.xml"/>
</Relationships>
</file>

<file path=ppt/slides/_rels/slide43.xml.rels><?xml version="1.0" encoding="UTF-8"?>
<Relationships xmlns="http://schemas.openxmlformats.org/package/2006/relationships"><Relationship Id="rId1" Type="http://schemas.openxmlformats.org/officeDocument/2006/relationships/image" Target="../media/image44.png"/><Relationship Id="rId2" Type="http://schemas.openxmlformats.org/officeDocument/2006/relationships/slideLayout" Target="../slideLayouts/slideLayout13.xml"/>
</Relationships>
</file>

<file path=ppt/slides/_rels/slide44.xml.rels><?xml version="1.0" encoding="UTF-8"?>
<Relationships xmlns="http://schemas.openxmlformats.org/package/2006/relationships"><Relationship Id="rId1" Type="http://schemas.openxmlformats.org/officeDocument/2006/relationships/image" Target="../media/image45.png"/><Relationship Id="rId2" Type="http://schemas.openxmlformats.org/officeDocument/2006/relationships/slideLayout" Target="../slideLayouts/slideLayout13.xml"/>
</Relationships>
</file>

<file path=ppt/slides/_rels/slide45.xml.rels><?xml version="1.0" encoding="UTF-8"?>
<Relationships xmlns="http://schemas.openxmlformats.org/package/2006/relationships"><Relationship Id="rId1" Type="http://schemas.openxmlformats.org/officeDocument/2006/relationships/image" Target="../media/image46.png"/><Relationship Id="rId2" Type="http://schemas.openxmlformats.org/officeDocument/2006/relationships/slideLayout" Target="../slideLayouts/slideLayout13.xml"/>
</Relationships>
</file>

<file path=ppt/slides/_rels/slide46.xml.rels><?xml version="1.0" encoding="UTF-8"?>
<Relationships xmlns="http://schemas.openxmlformats.org/package/2006/relationships"><Relationship Id="rId1" Type="http://schemas.openxmlformats.org/officeDocument/2006/relationships/image" Target="../media/image4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46.xml"/>
</Relationships>
</file>

<file path=ppt/slides/_rels/slide47.xml.rels><?xml version="1.0" encoding="UTF-8"?>
<Relationships xmlns="http://schemas.openxmlformats.org/package/2006/relationships"><Relationship Id="rId1" Type="http://schemas.openxmlformats.org/officeDocument/2006/relationships/image" Target="../media/image48.jpeg"/><Relationship Id="rId2" Type="http://schemas.openxmlformats.org/officeDocument/2006/relationships/slideLayout" Target="../slideLayouts/slideLayout37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2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TextBox 5"/>
          <p:cNvSpPr/>
          <p:nvPr/>
        </p:nvSpPr>
        <p:spPr>
          <a:xfrm>
            <a:off x="888480" y="4568760"/>
            <a:ext cx="3251520" cy="640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Seyed Javad Miraftabzadeh</a:t>
            </a:r>
            <a:endParaRPr b="0" lang="en-GB" sz="1800" spc="-1" strike="noStrike">
              <a:latin typeface="Arial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e7e6e6"/>
                </a:solidFill>
                <a:latin typeface="Abadi"/>
                <a:ea typeface="SF Pro"/>
              </a:rPr>
              <a:t>2022-09-28</a:t>
            </a:r>
            <a:endParaRPr b="0" lang="en-GB" sz="1800" spc="-1" strike="noStrike">
              <a:latin typeface="Arial"/>
            </a:endParaRPr>
          </a:p>
        </p:txBody>
      </p:sp>
      <p:pic>
        <p:nvPicPr>
          <p:cNvPr id="165" name="Picture 2" descr="IBM Skills Network Logo - Horizontal-noai copy.png"/>
          <p:cNvPicPr/>
          <p:nvPr/>
        </p:nvPicPr>
        <p:blipFill>
          <a:blip r:embed="rId2"/>
          <a:stretch/>
        </p:blipFill>
        <p:spPr>
          <a:xfrm>
            <a:off x="889920" y="676800"/>
            <a:ext cx="2103840" cy="628920"/>
          </a:xfrm>
          <a:prstGeom prst="rect">
            <a:avLst/>
          </a:prstGeom>
          <a:ln w="0">
            <a:noFill/>
          </a:ln>
        </p:spPr>
      </p:pic>
    </p:spTree>
  </p:cSld>
  <p:transition spd="slow">
    <p:push dir="u"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897516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were processed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wrangling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data wrangling related notebooks,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Wrangling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44281A-9718-4C63-9EC8-779332E49804}" type="slidenum">
              <a:t>10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charts were plotted and why you used those 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data visualization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 Data Visualization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D1B28CD-4AF1-4E21-9EB1-8E7B91F3917A}" type="slidenum">
              <a:t>11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/>
          </p:nvPr>
        </p:nvSpPr>
        <p:spPr>
          <a:xfrm>
            <a:off x="770040" y="180648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Using bullet point format, summarize the SQL queries you performed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EDA with SQL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EDA with SQL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DC5A9BC-0223-44AE-8131-A14280540E04}" type="slidenum">
              <a:t>12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PlaceHolder 1"/>
          <p:cNvSpPr>
            <a:spLocks noGrp="1"/>
          </p:cNvSpPr>
          <p:nvPr>
            <p:ph/>
          </p:nvPr>
        </p:nvSpPr>
        <p:spPr>
          <a:xfrm>
            <a:off x="838080" y="187488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map objects such as markers, circles, lines, etc. you created and added to a folium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objects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interactive map with Folium map,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an Interactive Map with Folium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F9D79FD-9E13-4F29-80AA-7A31A0D2B6FF}" type="slidenum">
              <a:t>13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what plots/graphs and interactions you have added to a dashboard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why you added those plots and interactions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Plotly Dash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Build a Dashboard with Plotly Dash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CBE45EA-807C-4112-8DBB-C438878EDE43}" type="slidenum">
              <a:t>14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Summarize how you built, evaluated, improved, and found the best performing classification model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present your model development process using key phrases and flowchart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your completed predictive analysis lab,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Predictive Analysis (Classification)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3F4CAC3-4EB5-4BDF-9362-08E38702A32C}" type="slidenum">
              <a:t>15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ontent Placeholder 2"/>
          <p:cNvSpPr/>
          <p:nvPr/>
        </p:nvSpPr>
        <p:spPr>
          <a:xfrm>
            <a:off x="840960" y="1807200"/>
            <a:ext cx="7068240" cy="162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Exploratory data analysis results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Interactive analytics demo in screenshots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Predictive analysis results</a:t>
            </a:r>
            <a:endParaRPr b="0" lang="en-GB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499"/>
              </a:spcBef>
              <a:buNone/>
            </a:pPr>
            <a:endParaRPr b="0" lang="en-GB" sz="1800" spc="-1" strike="noStrike">
              <a:latin typeface="Arial"/>
            </a:endParaRPr>
          </a:p>
          <a:p>
            <a:pPr marL="457200">
              <a:lnSpc>
                <a:spcPct val="90000"/>
              </a:lnSpc>
              <a:spcBef>
                <a:spcPts val="499"/>
              </a:spcBef>
              <a:buNone/>
              <a:tabLst>
                <a:tab algn="l" pos="0"/>
              </a:tabLst>
            </a:pPr>
            <a:endParaRPr b="0" lang="en-GB" sz="1800" spc="-1" strike="noStrike">
              <a:latin typeface="Arial"/>
            </a:endParaRPr>
          </a:p>
        </p:txBody>
      </p:sp>
      <p:sp>
        <p:nvSpPr>
          <p:cNvPr id="20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Results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802EEF1-64BF-4CCC-BB7A-DF99108EEB60}" type="slidenum">
              <a:t>16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Box 1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2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/>
          </p:nvPr>
        </p:nvSpPr>
        <p:spPr>
          <a:xfrm>
            <a:off x="86508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Flight Number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Launch Site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055475-740B-4797-8D16-8E0748EEB2B8}" type="slidenum">
              <a:t>18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scatter plot of Payload vs. Launch Site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Launch Site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4637328-C41F-4CC3-9483-B7A7A76602F7}" type="slidenum">
              <a:t>19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sldNum" idx="10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CBED0D03-D006-48D0-80AC-7E8757D3F5B6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67" name="Content Placeholder 2"/>
          <p:cNvSpPr/>
          <p:nvPr/>
        </p:nvSpPr>
        <p:spPr>
          <a:xfrm>
            <a:off x="958680" y="2113200"/>
            <a:ext cx="5166720" cy="3320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Executive Summary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Introduction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Methodology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Results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Conclusion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Appendix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16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Outline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bar chart for the success rate of each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 Rate vs. Orbit Type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B1849A4-9A99-4431-96ED-943929061CAE}" type="slidenum">
              <a:t>20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Flight number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Flight Number vs. Orbit Type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5346E99-3C99-4AEE-96C7-58BE563BDE05}" type="slidenum">
              <a:t>21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scatter point of payload vs. orbit type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Payload vs. Orbit Type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B3426C7C-95E7-4C3C-A0F7-4F1E8731F212}" type="slidenum">
              <a:t>22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/>
          </p:nvPr>
        </p:nvSpPr>
        <p:spPr>
          <a:xfrm>
            <a:off x="770040" y="20696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CA" sz="2200" spc="-1" strike="noStrike">
                <a:solidFill>
                  <a:srgbClr val="292929"/>
                </a:solidFill>
                <a:latin typeface="Abadi"/>
              </a:rPr>
              <a:t>Show a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line chart of yearly average success rate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scatter plot with explanations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Success Yearly Trend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49F80B3-2C96-4940-81FF-659C06179040}" type="slidenum">
              <a:t>23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names of the unique launch sites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All Launch Site Names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AD9520-A13E-4AAA-9046-006EEA5368D4}" type="slidenum">
              <a:t>24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5 records where launch sites begin with `CCA`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Launch Site Names Begin with 'CCA'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99D490A-AA50-4286-9A25-0673E672F45B}" type="slidenum">
              <a:t>25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payload carried by boosters from NASA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Payload Mass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02664FE-C47B-482E-9C75-5201E552DC7C}" type="slidenum">
              <a:t>26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average payload mass carried by booster version F9 v1.1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Average Payload Mass by F9 v1.1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461D72-E48C-4454-AD40-5E155E77C284}" type="slidenum">
              <a:t>27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the dates of the first successful landing outcome on ground pad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First Successful Ground Landing Date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FFBFE61-0BE9-4A41-A369-EC9FE0344E4D}" type="slidenum">
              <a:t>28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52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Successful Drone Ship Landing with Payload between 4000 and 6000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6C394FC-E3AE-4A68-94FA-E922B67D54EF}" type="slidenum">
              <a:t>29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sldNum" idx="11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spcAft>
                <a:spcPts val="601"/>
              </a:spcAft>
              <a:buNone/>
            </a:pPr>
            <a:fld id="{60484761-9671-4FBC-B0FC-86189E08A3FD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70" name="Content Placeholder 2"/>
          <p:cNvSpPr/>
          <p:nvPr/>
        </p:nvSpPr>
        <p:spPr>
          <a:xfrm>
            <a:off x="959040" y="2684880"/>
            <a:ext cx="4017600" cy="1039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99000"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methodologies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Summary of all results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17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Executive Summary</a:t>
            </a:r>
            <a:endParaRPr b="0" lang="en-GB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Calculate the total number of successful and failure mission outcomes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74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Total Number of Successful and Failure Mission Outcomes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CF02522-245A-4B8C-9604-6DC7BF9586C6}" type="slidenum">
              <a:t>30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names of the booster which have carried the maximum payload mass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Boosters Carried Maximum Payload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FB204136-F890-439A-BB47-3998127E8118}" type="slidenum">
              <a:t>31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List the failed landing_outcomes in drone ship, their booster versions, and launch site names for in year 2015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2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2015 Launch Records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F7EE443-67AB-4746-86B1-8AD6C1F41DFF}" type="slidenum">
              <a:t>32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query result with a short explanation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67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Rank Landing Outcomes Between 2010-06-04 and 2017-03-20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93CA74-E838-423D-8DA6-F3656C5F55C1}" type="slidenum">
              <a:t>33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Box 6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3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1&gt;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8351119-0A40-44D2-82A5-2C0099FCAC63}" type="slidenum">
              <a:t>35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Explore the folium map and make a proper screenshot to show the color-labeled launch outcomes on the map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  <a:ea typeface="Calibr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9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2&gt;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0C19144-92E6-435F-9B79-44361EE25862}" type="slidenum">
              <a:t>36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/>
          </p:nvPr>
        </p:nvSpPr>
        <p:spPr>
          <a:xfrm>
            <a:off x="770040" y="1690560"/>
            <a:ext cx="8597520" cy="431460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&lt;Folium map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&lt;Folium Map Screenshot 3&gt;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01B482A-8A79-468A-830C-E4C866E9A7F0}" type="slidenum">
              <a:t>37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Box 1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4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974520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1&gt;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launch success count for all sites, in a piechart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4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1&gt;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C2535F28-02D9-4670-8AE8-53CB9B516BB2}" type="slidenum">
              <a:t>39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ldNum" idx="12"/>
          </p:nvPr>
        </p:nvSpPr>
        <p:spPr>
          <a:xfrm>
            <a:off x="8714880" y="6025680"/>
            <a:ext cx="2742840" cy="40140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rmAutofit/>
          </a:bodyPr>
          <a:lstStyle>
            <a:lvl1pPr algn="r">
              <a:lnSpc>
                <a:spcPct val="100000"/>
              </a:lnSpc>
              <a:spcAft>
                <a:spcPts val="601"/>
              </a:spcAft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spcAft>
                <a:spcPts val="601"/>
              </a:spcAft>
              <a:buNone/>
            </a:pPr>
            <a:fld id="{9F05A2FB-C1A8-430F-854E-DCAE24DCE208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73" name="Title 1"/>
          <p:cNvSpPr/>
          <p:nvPr/>
        </p:nvSpPr>
        <p:spPr>
          <a:xfrm>
            <a:off x="828000" y="538560"/>
            <a:ext cx="105296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Introduction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174" name="Content Placeholder 2"/>
          <p:cNvSpPr/>
          <p:nvPr/>
        </p:nvSpPr>
        <p:spPr>
          <a:xfrm>
            <a:off x="958680" y="2521440"/>
            <a:ext cx="5660640" cy="1897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Project background and context</a:t>
            </a:r>
            <a:endParaRPr b="0" lang="en-GB" sz="2200" spc="-1" strike="noStrike">
              <a:latin typeface="Arial"/>
            </a:endParaRPr>
          </a:p>
          <a:p>
            <a:pPr marL="228600" indent="-228600">
              <a:lnSpc>
                <a:spcPct val="9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Problems you want to find answers</a:t>
            </a:r>
            <a:endParaRPr b="0" lang="en-GB" sz="2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/>
          </p:nvPr>
        </p:nvSpPr>
        <p:spPr>
          <a:xfrm>
            <a:off x="734040" y="1825560"/>
            <a:ext cx="10551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2&gt;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screenshot of the piechart for the launch site with highest launch success ratio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6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2&gt;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47F0D90-05C3-449B-994B-4C6FE13FB716}" type="slidenum">
              <a:t>40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4144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Replace &lt;Dashboard screenshot 3&gt; title with an appropriate title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screenshots of Payload vs. Launch Outcome scatter plot for all sites, with different payload selected in the range slider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&lt;Dashboard Screenshot 3&gt;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623B77F-77C6-4A44-8943-28ACA85372A2}" type="slidenum">
              <a:t>41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TextBox 1"/>
          <p:cNvSpPr/>
          <p:nvPr/>
        </p:nvSpPr>
        <p:spPr>
          <a:xfrm>
            <a:off x="810720" y="252972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5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PlaceHolder 1"/>
          <p:cNvSpPr>
            <a:spLocks noGrp="1"/>
          </p:cNvSpPr>
          <p:nvPr>
            <p:ph/>
          </p:nvPr>
        </p:nvSpPr>
        <p:spPr>
          <a:xfrm>
            <a:off x="770040" y="2082240"/>
            <a:ext cx="5325480" cy="3811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Visualize the built model accuracy for all built classification models, in a bar chart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Find which model has the highest classification accuracy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1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Classification Accuracy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57B2818-F092-4652-B208-9652B2685968}" type="slidenum">
              <a:t>43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/>
          </p:nvPr>
        </p:nvSpPr>
        <p:spPr>
          <a:xfrm>
            <a:off x="770040" y="2057400"/>
            <a:ext cx="9477720" cy="381132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Show the confusion matrix of the best performing model with an explanation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Confusion Matrix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59223DB-DEFD-4CA1-8AA5-36842EBBDFEE}" type="slidenum">
              <a:t>44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PlaceHolder 1"/>
          <p:cNvSpPr>
            <a:spLocks noGrp="1"/>
          </p:cNvSpPr>
          <p:nvPr>
            <p:ph/>
          </p:nvPr>
        </p:nvSpPr>
        <p:spPr>
          <a:xfrm>
            <a:off x="770040" y="1874880"/>
            <a:ext cx="59036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1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2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3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Point 4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…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Conclusions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E55228B-FEB9-4396-B747-1AC05F114A04}" type="slidenum">
              <a:t>45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PlaceHolder 1"/>
          <p:cNvSpPr>
            <a:spLocks noGrp="1"/>
          </p:cNvSpPr>
          <p:nvPr>
            <p:ph/>
          </p:nvPr>
        </p:nvSpPr>
        <p:spPr>
          <a:xfrm>
            <a:off x="770040" y="185940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Include any relevant assets like Python code snippets, SQL queries, charts, Notebook outputs, or data sets that you may have created during this project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7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Appendix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FC16040-C852-4EB2-BEAF-FE94DA61DF05}" type="slidenum">
              <a:t>46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transition spd="slow">
    <p:push dir="u"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sldNum" idx="13"/>
          </p:nvPr>
        </p:nvSpPr>
        <p:spPr>
          <a:xfrm>
            <a:off x="944892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algn="r">
              <a:lnSpc>
                <a:spcPct val="100000"/>
              </a:lnSpc>
              <a:buNone/>
              <a:defRPr b="0" lang="en-US" sz="1600" spc="-1" strike="noStrike">
                <a:solidFill>
                  <a:srgbClr val="1c7ddb"/>
                </a:solidFill>
                <a:latin typeface="Abadi"/>
              </a:defRPr>
            </a:lvl1pPr>
          </a:lstStyle>
          <a:p>
            <a:pPr algn="r">
              <a:lnSpc>
                <a:spcPct val="100000"/>
              </a:lnSpc>
              <a:buNone/>
            </a:pPr>
            <a:fld id="{30294EE4-60BD-4FD9-BF21-27C4C020EC99}" type="slidenum">
              <a:rPr b="0" lang="en-US" sz="1600" spc="-1" strike="noStrike">
                <a:solidFill>
                  <a:srgbClr val="1c7ddb"/>
                </a:solidFill>
                <a:latin typeface="Abadi"/>
              </a:rPr>
              <a:t>&lt;number&gt;</a:t>
            </a:fld>
            <a:endParaRPr b="0" lang="en-GB" sz="1600" spc="-1" strike="noStrike">
              <a:latin typeface="Times New Roman"/>
            </a:endParaRPr>
          </a:p>
        </p:txBody>
      </p:sp>
      <p:sp>
        <p:nvSpPr>
          <p:cNvPr id="176" name="TextBox 1"/>
          <p:cNvSpPr/>
          <p:nvPr/>
        </p:nvSpPr>
        <p:spPr>
          <a:xfrm>
            <a:off x="777960" y="2812680"/>
            <a:ext cx="1032840" cy="363960"/>
          </a:xfrm>
          <a:prstGeom prst="rect">
            <a:avLst/>
          </a:prstGeom>
          <a:solidFill>
            <a:srgbClr val="0948cb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>
              <a:lnSpc>
                <a:spcPct val="100000"/>
              </a:lnSpc>
              <a:buNone/>
            </a:pPr>
            <a:r>
              <a:rPr b="0" lang="en-US" sz="1800" spc="-1" strike="noStrike">
                <a:solidFill>
                  <a:srgbClr val="ffffff"/>
                </a:solidFill>
                <a:latin typeface="Calibri"/>
              </a:rPr>
              <a:t>Section 1</a:t>
            </a:r>
            <a:endParaRPr b="0" lang="en-GB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Content Placeholder 2"/>
          <p:cNvSpPr/>
          <p:nvPr/>
        </p:nvSpPr>
        <p:spPr>
          <a:xfrm>
            <a:off x="770040" y="1580760"/>
            <a:ext cx="10104480" cy="52113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 fontScale="29000"/>
          </a:bodyPr>
          <a:p>
            <a:pPr>
              <a:lnSpc>
                <a:spcPct val="120000"/>
              </a:lnSpc>
              <a:spcBef>
                <a:spcPts val="1400"/>
              </a:spcBef>
              <a:buNone/>
              <a:tabLst>
                <a:tab algn="l" pos="0"/>
              </a:tabLst>
            </a:pPr>
            <a:r>
              <a:rPr b="0" lang="en-US" sz="8800" spc="-1" strike="noStrike">
                <a:solidFill>
                  <a:srgbClr val="0b49cb"/>
                </a:solidFill>
                <a:latin typeface="Abadi"/>
              </a:rPr>
              <a:t>Executive Summary</a:t>
            </a:r>
            <a:endParaRPr b="0" lang="en-GB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Data collection methodology:</a:t>
            </a:r>
            <a:endParaRPr b="0" lang="en-GB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collected </a:t>
            </a:r>
            <a:endParaRPr b="0" lang="en-GB" sz="76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data wrangling</a:t>
            </a:r>
            <a:endParaRPr b="0" lang="en-GB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Describe how data was processed</a:t>
            </a:r>
            <a:endParaRPr b="0" lang="en-GB" sz="76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exploratory data analysis (EDA) using visualization and SQL</a:t>
            </a:r>
            <a:endParaRPr b="0" lang="en-GB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interactive visual analytics using Folium and Plotly Dash</a:t>
            </a:r>
            <a:endParaRPr b="0" lang="en-GB" sz="8800" spc="-1" strike="noStrike">
              <a:latin typeface="Arial"/>
            </a:endParaRPr>
          </a:p>
          <a:p>
            <a:pPr marL="228600" indent="-228600">
              <a:lnSpc>
                <a:spcPct val="12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8800" spc="-1" strike="noStrike">
                <a:solidFill>
                  <a:srgbClr val="292929"/>
                </a:solidFill>
                <a:latin typeface="Abadi"/>
              </a:rPr>
              <a:t>Perform predictive analysis using classification models</a:t>
            </a:r>
            <a:endParaRPr b="0" lang="en-GB" sz="8800" spc="-1" strike="noStrike">
              <a:latin typeface="Arial"/>
            </a:endParaRPr>
          </a:p>
          <a:p>
            <a:pPr lvl="1" marL="685800" indent="-228600">
              <a:lnSpc>
                <a:spcPct val="120000"/>
              </a:lnSpc>
              <a:spcBef>
                <a:spcPts val="1400"/>
              </a:spcBef>
              <a:buClr>
                <a:srgbClr val="767171"/>
              </a:buClr>
              <a:buFont typeface="Arial"/>
              <a:buChar char="•"/>
              <a:tabLst>
                <a:tab algn="l" pos="0"/>
              </a:tabLst>
            </a:pPr>
            <a:r>
              <a:rPr b="0" lang="en-US" sz="7600" spc="-1" strike="noStrike">
                <a:solidFill>
                  <a:srgbClr val="767171"/>
                </a:solidFill>
                <a:latin typeface="Abadi"/>
              </a:rPr>
              <a:t>How to build, tune, evaluate classification models</a:t>
            </a:r>
            <a:endParaRPr b="0" lang="en-GB" sz="7600" spc="-1" strike="noStrike">
              <a:latin typeface="Arial"/>
            </a:endParaRPr>
          </a:p>
          <a:p>
            <a:pPr>
              <a:lnSpc>
                <a:spcPct val="12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GB" sz="8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GB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GB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GB" sz="22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  <a:tabLst>
                <a:tab algn="l" pos="0"/>
              </a:tabLst>
            </a:pPr>
            <a:endParaRPr b="0" lang="en-GB" sz="2200" spc="-1" strike="noStrike">
              <a:latin typeface="Arial"/>
            </a:endParaRPr>
          </a:p>
        </p:txBody>
      </p:sp>
      <p:sp>
        <p:nvSpPr>
          <p:cNvPr id="178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Methodology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2" name="PlaceHolder 1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0CD5C8B5-2387-45FF-A7FA-D5D025232AE7}" type="slidenum">
              <a:t>6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/>
          </p:nvPr>
        </p:nvSpPr>
        <p:spPr>
          <a:xfrm>
            <a:off x="77004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Autofit/>
          </a:bodyPr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Describe how data sets were collected. 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You need to present your data collection process use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1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1CA76A-391F-4D45-81B1-E20CA74122EC}" type="slidenum">
              <a:t>7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/>
          </p:nvPr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txBody>
          <a:bodyPr anchor="t">
            <a:normAutofit/>
          </a:bodyPr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/>
          </p:nvPr>
        </p:nvSpPr>
        <p:spPr>
          <a:xfrm>
            <a:off x="820800" y="1800360"/>
            <a:ext cx="4640040" cy="422568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rm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data collection with SpaceX REST calls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SpaceX API calls notebook </a:t>
            </a: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(must include completed code cell and outcome cell), </a:t>
            </a: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</a:pPr>
            <a:endParaRPr b="0" lang="en-US" sz="28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3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– SpaceX API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904D6A1-B29C-4451-B6E0-FC6D1A1627E4}" type="slidenum">
              <a:t>8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stretch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/>
          </p:nvPr>
        </p:nvSpPr>
        <p:spPr>
          <a:xfrm>
            <a:off x="922320" y="1792440"/>
            <a:ext cx="3931920" cy="381132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Present your web scraping process using key phrases and flowcharts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>
              <a:lnSpc>
                <a:spcPct val="100000"/>
              </a:lnSpc>
              <a:spcBef>
                <a:spcPts val="1400"/>
              </a:spcBef>
              <a:buNone/>
            </a:pP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  <a:p>
            <a:pPr marL="228600" indent="-228600">
              <a:lnSpc>
                <a:spcPct val="100000"/>
              </a:lnSpc>
              <a:spcBef>
                <a:spcPts val="1400"/>
              </a:spcBef>
              <a:buClr>
                <a:srgbClr val="292929"/>
              </a:buClr>
              <a:buFont typeface="Arial"/>
              <a:buChar char="•"/>
            </a:pPr>
            <a:r>
              <a:rPr b="0" lang="en-US" sz="2200" spc="-1" strike="noStrike">
                <a:solidFill>
                  <a:srgbClr val="292929"/>
                </a:solidFill>
                <a:latin typeface="Abadi"/>
              </a:rPr>
              <a:t>Add the GitHub URL of the completed web scraping notebook, as an external reference and peer-review purpose</a:t>
            </a:r>
            <a:endParaRPr b="0" lang="en-US" sz="2200" spc="-1" strike="noStrike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Title 1"/>
          <p:cNvSpPr/>
          <p:nvPr/>
        </p:nvSpPr>
        <p:spPr>
          <a:xfrm>
            <a:off x="770040" y="53856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6" name="Title 1"/>
          <p:cNvSpPr/>
          <p:nvPr/>
        </p:nvSpPr>
        <p:spPr>
          <a:xfrm>
            <a:off x="922320" y="691200"/>
            <a:ext cx="10515240" cy="548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anchor="ctr">
            <a:normAutofit fontScale="83000"/>
          </a:bodyPr>
          <a:p>
            <a:pPr>
              <a:lnSpc>
                <a:spcPct val="90000"/>
              </a:lnSpc>
              <a:buNone/>
            </a:pPr>
            <a:r>
              <a:rPr b="0" lang="en-US" sz="4000" spc="-1" strike="noStrike">
                <a:solidFill>
                  <a:srgbClr val="0b49cb"/>
                </a:solidFill>
                <a:latin typeface="Abadi"/>
                <a:ea typeface="IBM Plex Mono SemiBold"/>
              </a:rPr>
              <a:t>Data Collection - Scraping</a:t>
            </a:r>
            <a:endParaRPr b="0" lang="en-GB" sz="4000" spc="-1" strike="noStrike">
              <a:latin typeface="Arial"/>
            </a:endParaRPr>
          </a:p>
        </p:txBody>
      </p:sp>
      <p:sp>
        <p:nvSpPr>
          <p:cNvPr id="187" name="Content Placeholder 4"/>
          <p:cNvSpPr/>
          <p:nvPr/>
        </p:nvSpPr>
        <p:spPr>
          <a:xfrm>
            <a:off x="5910120" y="1792440"/>
            <a:ext cx="5460480" cy="4206600"/>
          </a:xfrm>
          <a:prstGeom prst="rect">
            <a:avLst/>
          </a:prstGeom>
          <a:noFill/>
          <a:ln w="0">
            <a:solidFill>
              <a:srgbClr val="0b49cb"/>
            </a:solidFill>
            <a:prstDash val="dash"/>
          </a:ln>
        </p:spPr>
        <p:style>
          <a:lnRef idx="0"/>
          <a:fillRef idx="0"/>
          <a:effectRef idx="0"/>
          <a:fontRef idx="minor"/>
        </p:style>
        <p:txBody>
          <a:bodyPr anchor="t">
            <a:normAutofit/>
          </a:bodyPr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GB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GB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GB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endParaRPr b="0" lang="en-GB" sz="2200" spc="-1" strike="noStrike">
              <a:latin typeface="Arial"/>
            </a:endParaRPr>
          </a:p>
          <a:p>
            <a:pPr>
              <a:lnSpc>
                <a:spcPct val="90000"/>
              </a:lnSpc>
              <a:spcBef>
                <a:spcPts val="1001"/>
              </a:spcBef>
              <a:buNone/>
              <a:tabLst>
                <a:tab algn="l" pos="0"/>
              </a:tabLst>
            </a:pPr>
            <a:r>
              <a:rPr b="0" lang="en-US" sz="2200" spc="-1" strike="noStrike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b="0" lang="en-GB" sz="2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7ACD6D3-F7B3-4130-8A80-42889F9C6B63}" type="slidenum">
              <a:t>9</a:t>
            </a:fld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customXml/_rels/item1.xml.rels><?xml version="1.0" encoding="UTF-8"?>
<Relationships xmlns="http://schemas.openxmlformats.org/package/2006/relationships"><Relationship Id="rId1" Type="http://schemas.openxmlformats.org/officeDocument/2006/relationships/customXmlProps" Target="itemProps1.xml"/>
</Relationships>
</file>

<file path=customXml/_rels/item2.xml.rels><?xml version="1.0" encoding="UTF-8"?>
<Relationships xmlns="http://schemas.openxmlformats.org/package/2006/relationships"><Relationship Id="rId1" Type="http://schemas.openxmlformats.org/officeDocument/2006/relationships/customXmlProps" Target="itemProps2.xml"/>
</Relationships>
</file>

<file path=customXml/_rels/item3.xml.rels><?xml version="1.0" encoding="UTF-8"?>
<Relationships xmlns="http://schemas.openxmlformats.org/package/2006/relationships"><Relationship Id="rId1" Type="http://schemas.openxmlformats.org/officeDocument/2006/relationships/customXmlProps" Target="itemProps3.xml"/>
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98</TotalTime>
  <Application>LibreOffice/7.3.6.2$Linux_X86_64 LibreOffice_project/30$Build-2</Application>
  <AppVersion>15.0000</AppVersion>
  <Words>1346</Words>
  <Paragraphs>234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2021-04-29T18:58:34Z</dcterms:created>
  <dc:creator>YAN Luo</dc:creator>
  <dc:description/>
  <dc:language>en-GB</dc:language>
  <cp:lastModifiedBy>Javad Miraftabzadeh</cp:lastModifiedBy>
  <dcterms:modified xsi:type="dcterms:W3CDTF">2022-09-28T00:45:56Z</dcterms:modified>
  <cp:revision>199</cp:revision>
  <dc:subject/>
  <dc:title> &lt;Title&gt;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Notes">
    <vt:i4>4</vt:i4>
  </property>
  <property fmtid="{D5CDD505-2E9C-101B-9397-08002B2CF9AE}" pid="4" name="PresentationFormat">
    <vt:lpwstr>Widescreen</vt:lpwstr>
  </property>
  <property fmtid="{D5CDD505-2E9C-101B-9397-08002B2CF9AE}" pid="5" name="Slides">
    <vt:i4>47</vt:i4>
  </property>
</Properties>
</file>